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70"/>
  </p:normalViewPr>
  <p:slideViewPr>
    <p:cSldViewPr snapToGrid="0" snapToObjects="1">
      <p:cViewPr varScale="1">
        <p:scale>
          <a:sx n="119" d="100"/>
          <a:sy n="119" d="100"/>
        </p:scale>
        <p:origin x="11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A0128D-AAFC-044C-BD2D-672C9F17C1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00" y="6350"/>
            <a:ext cx="9880600" cy="6845300"/>
          </a:xfrm>
          <a:prstGeom prst="rect">
            <a:avLst/>
          </a:prstGeom>
        </p:spPr>
      </p:pic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C00866C-E2E5-094A-A45E-11BA7C58F4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70325" y="903288"/>
            <a:ext cx="5507038" cy="5295900"/>
          </a:xfrm>
        </p:spPr>
        <p:txBody>
          <a:bodyPr/>
          <a:lstStyle/>
          <a:p>
            <a:endParaRPr lang="en-NL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5FE6E04-3CC7-C040-9156-394453EF18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0625" y="903288"/>
            <a:ext cx="2371725" cy="29845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DB1975DD-CBFE-4341-BD1C-BDADEA7EDA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44613" y="1395930"/>
            <a:ext cx="2217738" cy="29845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62E1D242-2843-AB4E-B3CE-937A6745D5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9852" y="1888572"/>
            <a:ext cx="2592498" cy="29845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3D116217-5B36-3642-8616-5C637C3809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0625" y="2442093"/>
            <a:ext cx="2371725" cy="29845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FD57C742-3C1F-2B44-8ED0-5C60E08D39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42755" y="2958840"/>
            <a:ext cx="1719595" cy="470159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45A8CAEC-AAA6-674F-AA1F-043A5E459D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4625" y="3884740"/>
            <a:ext cx="3167725" cy="2069971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F057FB-B854-6F49-A144-814B79E45F42}"/>
              </a:ext>
            </a:extLst>
          </p:cNvPr>
          <p:cNvSpPr/>
          <p:nvPr userDrawn="1"/>
        </p:nvSpPr>
        <p:spPr>
          <a:xfrm>
            <a:off x="86650" y="6035659"/>
            <a:ext cx="1614559" cy="6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6C11EA-9F89-AD47-A2BC-79A280E7EE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544" y="6116608"/>
            <a:ext cx="1510665" cy="64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5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2177D-8739-0741-BB0A-AFB06F12C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C077F-D2AD-B04F-AC5A-C55B28301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992AD-89F3-1344-8285-254B6639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33A09-0575-D94F-B6EF-896514D9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EA76-B44A-044D-BD14-86265762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6681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1FD2BB-7293-5040-AC99-2FBF2CFC7E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9BF543-1592-9147-93B7-E346A9DD0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7B87E-112F-E343-98FE-A8D0308D9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091B2-9D38-BF42-9CB1-68577A6D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1B7BB-EE54-2B44-A08F-C85278F81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897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13BA21E-E72C-284C-B500-691FF6D1F9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00" y="6350"/>
            <a:ext cx="9880600" cy="6845300"/>
          </a:xfrm>
          <a:prstGeom prst="rect">
            <a:avLst/>
          </a:prstGeom>
        </p:spPr>
      </p:pic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E237712-2D3D-9548-B83A-D158CA8630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1438" y="574675"/>
            <a:ext cx="5634037" cy="5432425"/>
          </a:xfrm>
        </p:spPr>
        <p:txBody>
          <a:bodyPr/>
          <a:lstStyle/>
          <a:p>
            <a:endParaRPr lang="en-NL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BF1EE6-C878-A341-906F-334D97008E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3700" y="1924050"/>
            <a:ext cx="3146425" cy="3944938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14357F-3F2F-AF44-823C-94FED39DFEB7}"/>
              </a:ext>
            </a:extLst>
          </p:cNvPr>
          <p:cNvSpPr/>
          <p:nvPr userDrawn="1"/>
        </p:nvSpPr>
        <p:spPr>
          <a:xfrm>
            <a:off x="86650" y="6035659"/>
            <a:ext cx="1614559" cy="6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6D8AED-0EDB-6C47-8917-AA79A99250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544" y="6116608"/>
            <a:ext cx="1510665" cy="64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949BCBB-38C5-184C-A309-EFC5666D0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00" y="6350"/>
            <a:ext cx="9880600" cy="6845300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145A016-B6E2-6346-8B3D-9FE62E65CC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0963" y="563563"/>
            <a:ext cx="5646737" cy="5454650"/>
          </a:xfrm>
        </p:spPr>
        <p:txBody>
          <a:bodyPr/>
          <a:lstStyle/>
          <a:p>
            <a:endParaRPr lang="en-NL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41FD34-7849-D94C-AD30-7A9D301A9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2588" y="1903413"/>
            <a:ext cx="3148012" cy="3965575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1ECCFA-8311-EE48-AEBA-C88B49519DB9}"/>
              </a:ext>
            </a:extLst>
          </p:cNvPr>
          <p:cNvSpPr/>
          <p:nvPr userDrawn="1"/>
        </p:nvSpPr>
        <p:spPr>
          <a:xfrm>
            <a:off x="86650" y="6035659"/>
            <a:ext cx="1614559" cy="6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9EFEA1-2274-A248-BF4D-340ABC1A1D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544" y="6116608"/>
            <a:ext cx="1510665" cy="64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1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7AA098-96F1-CF4E-AF96-E89A9BAEE4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00" y="6350"/>
            <a:ext cx="9880600" cy="68453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7233988-A731-A746-AC7C-531AC769D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2588" y="1147763"/>
            <a:ext cx="2856823" cy="373062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8845D45C-3A3D-C14B-A770-7329C3A3DD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2588" y="1994644"/>
            <a:ext cx="2856823" cy="169768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216EA48E-488D-2A49-AC93-3BCA0BF6F7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2588" y="4184187"/>
            <a:ext cx="2856821" cy="1697679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4E9DE9A-8E47-F947-B07D-4B72240E2D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34581" y="769596"/>
            <a:ext cx="2636837" cy="2552337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1709C52-BF09-3A41-A8CE-7063065FEB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34580" y="3817596"/>
            <a:ext cx="2636837" cy="2064270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80EFC638-E0DC-B14B-AC11-AAC067CEC03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41306" y="456115"/>
            <a:ext cx="2636837" cy="1941552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B7658D-5A19-1A42-9DD1-C86E6A5D22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66588" y="3213411"/>
            <a:ext cx="2636837" cy="2668455"/>
          </a:xfrm>
        </p:spPr>
        <p:txBody>
          <a:bodyPr/>
          <a:lstStyle>
            <a:lvl1pPr>
              <a:buNone/>
              <a:defRPr sz="1200" b="0" i="0">
                <a:latin typeface="TisaSansPro" panose="020B0504020101010102" pitchFamily="34" charset="77"/>
              </a:defRPr>
            </a:lvl1pPr>
            <a:lvl2pPr>
              <a:buNone/>
              <a:defRPr sz="1200" b="0" i="0">
                <a:latin typeface="TisaSansPro" panose="020B0504020101010102" pitchFamily="34" charset="77"/>
              </a:defRPr>
            </a:lvl2pPr>
            <a:lvl3pPr>
              <a:buNone/>
              <a:defRPr sz="1200" b="0" i="0">
                <a:latin typeface="TisaSansPro" panose="020B0504020101010102" pitchFamily="34" charset="77"/>
              </a:defRPr>
            </a:lvl3pPr>
            <a:lvl4pPr>
              <a:buNone/>
              <a:defRPr sz="1200" b="0" i="0">
                <a:latin typeface="TisaSansPro" panose="020B0504020101010102" pitchFamily="34" charset="77"/>
              </a:defRPr>
            </a:lvl4pPr>
            <a:lvl5pPr>
              <a:buNone/>
              <a:defRPr sz="1200" b="0" i="0">
                <a:latin typeface="TisaSansPro" panose="020B0504020101010102" pitchFamily="34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B7ABD9-CE3B-7149-8716-5A590A6875C5}"/>
              </a:ext>
            </a:extLst>
          </p:cNvPr>
          <p:cNvSpPr/>
          <p:nvPr userDrawn="1"/>
        </p:nvSpPr>
        <p:spPr>
          <a:xfrm>
            <a:off x="86650" y="6035659"/>
            <a:ext cx="1614559" cy="6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A5973A-5691-534C-9B6F-7DA552968D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544" y="6116608"/>
            <a:ext cx="1510665" cy="64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8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C94CE-5A7C-EC46-8E7A-C8BCCF4EB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27425-FD47-3D49-A8B0-B09307877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AABC6-E569-7646-8BC2-AF0274F6D9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194B61-DBF1-C24F-9070-38C04DF198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3B092E-8EED-DD41-906A-01D49DC7D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4EABC2-88C0-644D-9769-2239BDF7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57B4BA-886A-4047-A832-079B5A29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1CD8DD-B7CA-6647-A2CC-85FDDF3A7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7317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11BBD-2386-594A-B374-C1DC7EC44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D5DDC-360D-704B-A314-9C15E32D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5B727-008A-6547-B4DB-326BF185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290FB-5CD6-4644-A7FF-47C6132F1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5175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F9BBAD-0DF3-F34F-BF97-4D959BC6A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9C762-803B-2B45-BECA-1C3FECAE8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B9682-40AC-C644-852D-217CC035F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5833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D465C-BEFC-B148-9F61-8212C657F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F10D5-5F34-5B46-9AA9-EFDED2C22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DA2B-7ADD-0F43-B5D4-86DD3A7D0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F246A-958F-4243-9200-C7D5F0EE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71EEC-3FB6-6545-9989-8D9218BD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61608-CAFC-ED4A-AC67-A747AD79A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1430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E766B-8271-9D47-8A1A-0BFFEA313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E1A2FB-C149-D844-82C7-8BC407D0A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222EF-6998-E040-A3E5-60F7E4E243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DD62E-80E3-4B4F-B1A8-C1553CA23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7C4A1-6E75-5143-B421-5A05F652F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4A481-14F0-114F-B9BE-E24E0E24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12155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3D29D9-5669-C441-A787-99612E3D5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82180-0DA3-3C4D-8A14-8026C8C5C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D94DA-1258-CD48-A98D-0F70CDB5B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A70DE-706B-9A4E-A24C-A8A87B2DBCF3}" type="datetimeFigureOut">
              <a:rPr lang="en-NL" smtClean="0"/>
              <a:t>15/02/2021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023EB-9440-AF41-B585-B09B062F0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C75E4-557F-DE45-B014-711DF800D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2464-CB06-E640-BA5A-94710237D82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3072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0FA02CD-F45A-4F45-BA51-1030824CB7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BB45C-B70B-A440-A15F-417F1B48B7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17395-679C-2042-A975-AF3005ACB8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EE1B61-3B19-3542-AEE9-7501F2B938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31A3A1-28AA-B047-BC85-D1DB9E4EE4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012A984-FA77-3841-A559-83EAC7B94D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F57EA98-BACF-254D-AE74-0C87937FFA3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6479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073457E-FDB0-D54F-A89F-5F68BE78DF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72863-4ED1-974D-A829-37EF66262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04636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9A43504-4E25-964C-91D9-45BF3CA039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0370F-FB8D-EF4C-843B-66A68ADE9F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9460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89847A-25AC-A545-9111-91B456AD2C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C2F1D-5D8B-B045-88DD-53C95DED7B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916CB-3265-C642-96CD-096F13483E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2F7F75-7A4B-8746-8102-16835C4FF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CAFBEB-F4BD-D04E-8096-7F6ED4D5EB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684859-9C68-FE43-972E-A446D62A56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0B57C95-8031-C948-9814-5DFFA14896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15776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Application>Microsoft Macintosh PowerPoint</Application>
  <PresentationFormat>A4 Paper (210x297 mm)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TisaSansPro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Birkhead</dc:creator>
  <cp:lastModifiedBy>Ellie Birkhead</cp:lastModifiedBy>
  <cp:revision>7</cp:revision>
  <dcterms:created xsi:type="dcterms:W3CDTF">2021-01-13T15:39:13Z</dcterms:created>
  <dcterms:modified xsi:type="dcterms:W3CDTF">2021-02-15T15:30:20Z</dcterms:modified>
</cp:coreProperties>
</file>